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1" r:id="rId3"/>
    <p:sldId id="272" r:id="rId4"/>
    <p:sldId id="273" r:id="rId5"/>
    <p:sldId id="275" r:id="rId6"/>
    <p:sldId id="256" r:id="rId7"/>
    <p:sldId id="274" r:id="rId8"/>
    <p:sldId id="279" r:id="rId9"/>
    <p:sldId id="257" r:id="rId10"/>
    <p:sldId id="259" r:id="rId11"/>
    <p:sldId id="260" r:id="rId12"/>
    <p:sldId id="261" r:id="rId13"/>
    <p:sldId id="262" r:id="rId14"/>
    <p:sldId id="265" r:id="rId15"/>
    <p:sldId id="264" r:id="rId16"/>
    <p:sldId id="280" r:id="rId17"/>
    <p:sldId id="269" r:id="rId18"/>
    <p:sldId id="270" r:id="rId19"/>
    <p:sldId id="277" r:id="rId20"/>
    <p:sldId id="278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>
        <p:scale>
          <a:sx n="80" d="100"/>
          <a:sy n="80" d="100"/>
        </p:scale>
        <p:origin x="773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9456-9E8E-F21F-CBB8-D829FFB38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B7FFC-92CF-F810-4C6B-0F365F50F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268F-D89F-7237-EBDE-7BB81123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15D22-C141-88B8-70A3-82940EB9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36BEE-A1E2-6D42-4017-0904DAED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FFD1-4460-951A-5252-8A948184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82AF8-7D50-BBC4-E6F6-690C0758C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9E409-2563-8880-EFD1-5A021B1C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F01F7-4DE8-D332-494D-CCA7221A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B803-93F9-FE4A-3EAB-3A82133B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F4341-8EB4-1EB1-E654-8B35A9592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58AA4-E0B4-1BF5-1F8E-EBF1FA67C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8808-FA9A-1C25-84F5-4B9CD249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0634-894A-9D9D-155F-545BF369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7C1E2-397E-3348-03E7-4BE0B89E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4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5E9D-9D1D-CAA0-7156-51916E42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2EE1-5453-944B-67DB-2E221F54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1840-1354-630B-93D9-2A0BB033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1CD0-535A-293D-E1D4-1B251FEF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0EC5-3847-8DCD-CA6D-8193A04C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2499-3319-2636-0BEA-624ADAAF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2410D-F1DA-467D-987D-68B1A7299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4E50-73B9-A41C-3BEB-2FDEF895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8F31D-F2F5-0899-34C8-073A57DF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3D80-719D-059C-6645-DBB60568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5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8476-5659-D793-C5CF-A71F5ABA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8427-955E-9937-DFB8-AB65FF578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1928F-D2B4-A8C9-9FC5-8AB40D72C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CB5FE-2EA6-1368-3964-C09875B0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0A325-F4BA-CBAA-081F-74A791BA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2CC81-4ABC-9629-E676-0DCC0818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E185-604C-51AB-B3ED-1610D206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847A7-195E-3D4F-621B-56310E4A5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6427B-C057-C0A9-805E-1FF3C2367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08F25-9444-473B-37E5-CA88A1CAF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171BF-F53A-7039-CA8D-84C08528D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65BA8-0B53-30CD-E789-36353414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2AA0D-D567-E35A-AF20-E0B16DDC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B0513-E30D-8C42-0BDF-280692BC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1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49AE-F6BA-1889-C0D7-142BD370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52FC2-41EC-F1FB-10F5-EB0843CC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B9D-6F6D-83FE-914D-A15AC54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D6F80-C777-5B51-B3FC-D5E4DF2B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6BF0-63CE-7528-C32E-A6DAE94C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767E5-DEB3-B111-7356-D7B00CDB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FCD8-8941-C151-18F0-1F4769E1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2F46-008D-BBB4-10E9-ECD9C8A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B8D6-47C6-B92F-EC93-6736C70E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2815B-AD91-090E-316A-0A54CFDA3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726E9-8E4E-F249-AF7D-A4720B06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B198-8CCF-76B2-5A9A-E686A3A5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D4EE-8D16-A23E-4147-2D9E7C94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73E5-EECA-CA62-8AF4-65F53ECD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232E3-5729-690E-9987-87E086481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4A1E0-4EC6-2F91-4F81-92C5F56C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C2C3D-71CD-7FE9-0696-B6BB12F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F4A07-2DAF-CB6C-B9B4-83328266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193B7-7090-71FB-9B81-5E1386ED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6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5183C-7C00-BFD0-04DD-14BCE382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71E2-9F0C-4EF3-82F0-9949D9C40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0076A-8EB2-CCD7-0399-D87E5E9AA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826E-85F6-4419-99CD-B0CC7A23824C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28479-B0E7-9A31-A876-3B171579B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8BA67-2F93-9DC3-5942-EEEC9E383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519C-0BE9-4854-96B3-93121CF2C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parenting-onemega.com/parents-ultimate-guide-to-kids-modern-slang/" TargetMode="External"/><Relationship Id="rId2" Type="http://schemas.openxmlformats.org/officeDocument/2006/relationships/hyperlink" Target="https://modernparenting-onemega.com/gamer-kids-rage-losin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nternetmatters.org/advice/0-5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advice/6-1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9DC7-8F58-A0A3-24A2-C72BC589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43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7200" b="1" dirty="0"/>
            </a:br>
            <a:br>
              <a:rPr lang="en-US" sz="7200" b="1" dirty="0"/>
            </a:br>
            <a:br>
              <a:rPr lang="en-US" sz="7200" b="1" dirty="0"/>
            </a:br>
            <a:br>
              <a:rPr lang="en-US" sz="7200" b="1" dirty="0"/>
            </a:br>
            <a:br>
              <a:rPr lang="en-US" sz="7200" b="1" dirty="0"/>
            </a:br>
            <a:br>
              <a:rPr lang="en-US" sz="7200" b="1" dirty="0"/>
            </a:br>
            <a:r>
              <a:rPr lang="en-US" sz="5300" b="1" dirty="0"/>
              <a:t>Online Safety: Early Years and KS1</a:t>
            </a:r>
            <a:br>
              <a:rPr lang="en-US" sz="5300" b="1" dirty="0"/>
            </a:br>
            <a:br>
              <a:rPr lang="en-US" sz="5300" b="1" dirty="0"/>
            </a:br>
            <a:endParaRPr lang="en-GB" sz="53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82BD3-0F77-1412-4ED4-4814C50A2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6th February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49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1C23-AEDA-DED9-B8C7-EBFEB12D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risks…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1DAAD6-F188-4C61-1F08-400970A71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60" y="1027906"/>
            <a:ext cx="10723880" cy="5745956"/>
          </a:xfrm>
        </p:spPr>
      </p:pic>
    </p:spTree>
    <p:extLst>
      <p:ext uri="{BB962C8B-B14F-4D97-AF65-F5344CB8AC3E}">
        <p14:creationId xmlns:p14="http://schemas.microsoft.com/office/powerpoint/2010/main" val="32684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CF9E-12E3-C340-6C6B-2CDBE973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B920-4A5E-D26D-C5FC-AEC198591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5E57A-5DB5-5192-A5D2-DEDA32E5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9" y="447040"/>
            <a:ext cx="11023451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1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93B2-6A28-3F3D-6ED5-F9910F9A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A8D1-181C-BFCE-16EE-7745BC131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5C7A3-0253-53E3-8E31-2AB5DF7F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5125"/>
            <a:ext cx="9839960" cy="53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BD6F-84C9-EFC6-8684-AE34CFB7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6A9C1A-38A5-E97A-53C6-1B6F12AF4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" y="436880"/>
            <a:ext cx="11236959" cy="5821680"/>
          </a:xfrm>
        </p:spPr>
      </p:pic>
    </p:spTree>
    <p:extLst>
      <p:ext uri="{BB962C8B-B14F-4D97-AF65-F5344CB8AC3E}">
        <p14:creationId xmlns:p14="http://schemas.microsoft.com/office/powerpoint/2010/main" val="315902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A524-AA2A-FF4C-B9DD-79A7AB9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D9B4-1634-39C6-DB62-55B31A05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BF7AC-316D-5418-1768-0EAAE784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61" y="467360"/>
            <a:ext cx="10807059" cy="58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6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52D3-CA94-49BA-A0D3-8122FF3C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E7A3-3F69-EFBC-88DB-EC1C74F7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9EDD6-024C-471A-A4EB-C763F012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4" y="497841"/>
            <a:ext cx="10759036" cy="5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41A9-1D86-4314-A094-E818D4F3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4E6E-910C-C274-FF33-7A545BD3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ACBE7-FAF2-BC32-8519-51394DD9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-11121"/>
            <a:ext cx="9212580" cy="59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0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11B3-1EA8-B724-9C72-114C9CD0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7B36-2FF5-24BF-D626-27C4E75E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97BB-39D3-7B13-9884-FC4EE18E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EB29-9E83-E36E-648C-7D73819C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Screen time: time limit?</a:t>
            </a:r>
            <a:br>
              <a:rPr lang="en-US" sz="2400" b="1" dirty="0">
                <a:latin typeface="Century Gothic" panose="020B0502020202020204" pitchFamily="34" charset="0"/>
              </a:rPr>
            </a:br>
            <a:r>
              <a:rPr lang="en-US" sz="2400" b="1" dirty="0">
                <a:latin typeface="Century Gothic" panose="020B0502020202020204" pitchFamily="34" charset="0"/>
              </a:rPr>
              <a:t>Gamer rage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E4E6-E1AD-C1E7-3AAE-C013BBF7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261"/>
            <a:ext cx="10515600" cy="5059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07BFF"/>
                </a:solidFill>
                <a:effectLst/>
                <a:latin typeface="Century Gothic" panose="020B0502020202020204" pitchFamily="34" charset="0"/>
                <a:hlinkClick r:id="rId2"/>
              </a:rPr>
              <a:t>-short-tempered</a:t>
            </a:r>
            <a:r>
              <a:rPr lang="en-US" dirty="0">
                <a:solidFill>
                  <a:srgbClr val="007BFF"/>
                </a:solidFill>
                <a:latin typeface="Century Gothic" panose="020B0502020202020204" pitchFamily="34" charset="0"/>
                <a:hlinkClick r:id="rId2"/>
              </a:rPr>
              <a:t>,</a:t>
            </a:r>
            <a:r>
              <a:rPr lang="en-US" b="0" i="0" u="none" strike="noStrike" dirty="0">
                <a:solidFill>
                  <a:srgbClr val="007BFF"/>
                </a:solidFill>
                <a:effectLst/>
                <a:latin typeface="Century Gothic" panose="020B0502020202020204" pitchFamily="34" charset="0"/>
                <a:hlinkClick r:id="rId2"/>
              </a:rPr>
              <a:t> and more irritable as gamers</a:t>
            </a:r>
            <a:r>
              <a:rPr lang="en-U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. Sometimes, their gamer rage gets out of hand.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When we don’t complete a task or we fail at it, we also feel frustrated. The same thing goes for games. It’s easy to say, “It’s just a video game!” but for them, there’s still time invested. Sometimes, it’s not about whether the rage is deserved or not. </a:t>
            </a:r>
          </a:p>
          <a:p>
            <a:r>
              <a:rPr lang="en-US" dirty="0">
                <a:solidFill>
                  <a:srgbClr val="212529"/>
                </a:solidFill>
                <a:latin typeface="Century Gothic" panose="020B0502020202020204" pitchFamily="34" charset="0"/>
              </a:rPr>
              <a:t>Possible strategies: </a:t>
            </a:r>
            <a:r>
              <a:rPr lang="en-GB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Implement the “three-loss” rule.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Code word: Touch Grass- </a:t>
            </a:r>
            <a:r>
              <a:rPr lang="en-US" b="0" i="0" u="none" strike="noStrike" dirty="0">
                <a:solidFill>
                  <a:srgbClr val="007BFF"/>
                </a:solidFill>
                <a:effectLst/>
                <a:latin typeface="Century Gothic" panose="020B0502020202020204" pitchFamily="34" charset="0"/>
                <a:hlinkClick r:id="rId3"/>
              </a:rPr>
              <a:t>modern slang</a:t>
            </a:r>
            <a:r>
              <a:rPr lang="en-U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for go out and take a break when gamer rage gets the best of a player. Enables them to calm down. ‘</a:t>
            </a:r>
            <a:r>
              <a:rPr lang="en-US" dirty="0">
                <a:solidFill>
                  <a:srgbClr val="212529"/>
                </a:solidFill>
                <a:latin typeface="Century Gothic" panose="020B0502020202020204" pitchFamily="34" charset="0"/>
              </a:rPr>
              <a:t>T</a:t>
            </a:r>
            <a:r>
              <a:rPr lang="en-U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ouch grass’ tells them that they don’t have to quit the game entirely. They just need to take a short break and give themselves space for a while.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Let them have a toy or something they can fidget with. Frustration is a form of the mind being overloaded with adrenaline. Giving your child and teen gamers a stress ball or a pen to fidget with helps them unleash their energy. </a:t>
            </a:r>
          </a:p>
          <a:p>
            <a:endParaRPr lang="en-GB" b="0" i="0" dirty="0">
              <a:solidFill>
                <a:srgbClr val="212529"/>
              </a:solidFill>
              <a:effectLst/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52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73FC-D967-FEA8-0D44-1D3198D1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7547-08F4-75BB-C884-280EB7FCA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E2B75-560D-9A6C-5806-156A0C73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260350"/>
            <a:ext cx="11163301" cy="65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8BF6-F578-11DF-F83D-8A71DCA89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C7E24-637B-0E9C-FA1B-2EFE92C77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03A9D-E858-7173-7A88-48720336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005012"/>
            <a:ext cx="87915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ADF4-E7C0-0DD8-BB83-4CA1799F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17A6D6-BAED-BC9B-8FB3-1E8661FEB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327" y="365125"/>
            <a:ext cx="8022273" cy="42481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11A936-1317-11C5-0AB8-1FBA1E762FE7}"/>
              </a:ext>
            </a:extLst>
          </p:cNvPr>
          <p:cNvSpPr txBox="1"/>
          <p:nvPr/>
        </p:nvSpPr>
        <p:spPr>
          <a:xfrm>
            <a:off x="1066800" y="4849614"/>
            <a:ext cx="8239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Contents can change when game updates.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2B6C0-D64C-5B9D-0C59-8AA979B8A48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Contents can change when game updates.</a:t>
            </a:r>
          </a:p>
        </p:txBody>
      </p:sp>
    </p:spTree>
    <p:extLst>
      <p:ext uri="{BB962C8B-B14F-4D97-AF65-F5344CB8AC3E}">
        <p14:creationId xmlns:p14="http://schemas.microsoft.com/office/powerpoint/2010/main" val="59030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ED9C-9399-A4C6-387C-3C99BBCB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0A31-3E7D-9F5E-1110-6C9B57BD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8BA2F-A205-5263-47F1-5FCB50AF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365126"/>
            <a:ext cx="10962640" cy="57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CC9D-A258-127C-0A56-9EAE6F47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5094-F9DA-7FFE-52BB-CEA2EB064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ECAD3B-4DCF-2D15-8816-D1EDC388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365124"/>
            <a:ext cx="11042742" cy="59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8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B746-648C-659F-3ED9-77F56A1E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F140-CB3D-79C6-A9BD-FA53238F9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0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D983-E8F6-1AF7-F1AD-B59E7B46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EFEA-F9C9-830B-B785-297657B44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ACDBA-B603-BC6B-FD6C-2688FD39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985837"/>
            <a:ext cx="75819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32EA-58C2-3A64-1449-D0A8603A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4E7919-0DBB-8EB9-44A8-C7CED00F1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282" y="1253331"/>
            <a:ext cx="6920955" cy="4351338"/>
          </a:xfrm>
        </p:spPr>
      </p:pic>
    </p:spTree>
    <p:extLst>
      <p:ext uri="{BB962C8B-B14F-4D97-AF65-F5344CB8AC3E}">
        <p14:creationId xmlns:p14="http://schemas.microsoft.com/office/powerpoint/2010/main" val="342847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C204-70CA-660E-135A-7D150BF1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5F30E-C733-64B7-AAA7-86A0C54E9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966" y="1825625"/>
            <a:ext cx="5970067" cy="4351338"/>
          </a:xfrm>
        </p:spPr>
      </p:pic>
    </p:spTree>
    <p:extLst>
      <p:ext uri="{BB962C8B-B14F-4D97-AF65-F5344CB8AC3E}">
        <p14:creationId xmlns:p14="http://schemas.microsoft.com/office/powerpoint/2010/main" val="95610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A737-AD9F-CD57-89C4-1151AC821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B6ACF-89ED-1AB3-BB74-25955CCBB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7F722-7E05-BAAE-C241-5531AEB7CFDD}"/>
              </a:ext>
            </a:extLst>
          </p:cNvPr>
          <p:cNvSpPr txBox="1"/>
          <p:nvPr/>
        </p:nvSpPr>
        <p:spPr>
          <a:xfrm>
            <a:off x="3028012" y="554018"/>
            <a:ext cx="6558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Pre-school (0-5) online safety advice | Internet Matters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C9E5D-5D88-30EA-B772-2185E882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005" y="1508125"/>
            <a:ext cx="7808667" cy="46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95E3-1C2A-EFC0-AC56-32E7CDCA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EA9A-DDCC-01D8-EE22-C817FA7F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15323-29DD-7897-2C7B-E0CB2B68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681037"/>
            <a:ext cx="7096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B7A8-FA31-9E4F-BBE2-142576B2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C4B-6352-89FE-947E-D68DBB41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59D0B3-0F9F-C3C2-14A5-D51AD438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92" y="1975518"/>
            <a:ext cx="6023096" cy="3435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496A7-FE82-3AB2-2691-8627CEB6C59A}"/>
              </a:ext>
            </a:extLst>
          </p:cNvPr>
          <p:cNvSpPr txBox="1"/>
          <p:nvPr/>
        </p:nvSpPr>
        <p:spPr>
          <a:xfrm>
            <a:off x="3149600" y="48929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Online safety advice for 6-10 year olds | Internet Matters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5605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DCF2-F4D5-7FE8-24A8-8BB1241B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3A65-7ACD-E7A5-7153-18C5CED2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54C2E-3A98-6005-CFCE-FBA1357C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32" y="365125"/>
            <a:ext cx="10859136" cy="61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259</Words>
  <Application>Microsoft Office PowerPoint</Application>
  <PresentationFormat>Widescreen</PresentationFormat>
  <Paragraphs>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      Online Safety: Early Years and KS1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risks…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 time: time limit? Gamer rage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Kilarski</dc:creator>
  <cp:lastModifiedBy>Nichola Kilarski</cp:lastModifiedBy>
  <cp:revision>4</cp:revision>
  <dcterms:created xsi:type="dcterms:W3CDTF">2024-02-05T12:07:18Z</dcterms:created>
  <dcterms:modified xsi:type="dcterms:W3CDTF">2024-02-06T08:06:59Z</dcterms:modified>
</cp:coreProperties>
</file>